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6"/>
  </p:notesMasterIdLst>
  <p:handoutMasterIdLst>
    <p:handoutMasterId r:id="rId17"/>
  </p:handoutMasterIdLst>
  <p:sldIdLst>
    <p:sldId id="269" r:id="rId5"/>
    <p:sldId id="270" r:id="rId6"/>
    <p:sldId id="271" r:id="rId7"/>
    <p:sldId id="272" r:id="rId8"/>
    <p:sldId id="273" r:id="rId9"/>
    <p:sldId id="274" r:id="rId10"/>
    <p:sldId id="275" r:id="rId11"/>
    <p:sldId id="276" r:id="rId12"/>
    <p:sldId id="277" r:id="rId13"/>
    <p:sldId id="278" r:id="rId14"/>
    <p:sldId id="279"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0A4E8F-640D-4A27-8F4F-ED02A7F86CC7}" v="15" dt="2024-08-27T04:59:33.451"/>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57" d="100"/>
          <a:sy n="57" d="100"/>
        </p:scale>
        <p:origin x="384" y="7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8/29/2024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8/29/2024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10387963" y="5038579"/>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720726" y="776289"/>
            <a:ext cx="10750549" cy="1470025"/>
          </a:xfrm>
        </p:spPr>
        <p:txBody>
          <a:bodyPr anchor="b">
            <a:normAutofit/>
          </a:bodyPr>
          <a:lstStyle>
            <a:lvl1pPr algn="r">
              <a:defRPr sz="4400"/>
            </a:lvl1pPr>
          </a:lstStyle>
          <a:p>
            <a:r>
              <a:rPr kumimoji="0" lang="en-US"/>
              <a:t>Click to edit Master title style</a:t>
            </a:r>
          </a:p>
        </p:txBody>
      </p:sp>
      <p:sp>
        <p:nvSpPr>
          <p:cNvPr id="9" name="Subtitle 8"/>
          <p:cNvSpPr>
            <a:spLocks noGrp="1"/>
          </p:cNvSpPr>
          <p:nvPr>
            <p:ph type="subTitle" idx="1"/>
          </p:nvPr>
        </p:nvSpPr>
        <p:spPr>
          <a:xfrm>
            <a:off x="720726" y="2250280"/>
            <a:ext cx="10750549"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828800" y="6012657"/>
            <a:ext cx="7721600" cy="365125"/>
          </a:xfrm>
        </p:spPr>
        <p:txBody>
          <a:bodyPr tIns="0" bIns="0" anchor="t"/>
          <a:lstStyle>
            <a:lvl1pPr algn="r">
              <a:defRPr sz="1000"/>
            </a:lvl1pPr>
          </a:lstStyle>
          <a:p>
            <a:fld id="{0106B4A3-4212-4E39-93DE-E053E8F69C28}" type="datetimeFigureOut">
              <a:rPr lang="en-US" smtClean="0"/>
              <a:t>8/29/2024</a:t>
            </a:fld>
            <a:endParaRPr lang="en-US"/>
          </a:p>
        </p:txBody>
      </p:sp>
      <p:sp>
        <p:nvSpPr>
          <p:cNvPr id="17" name="Footer Placeholder 16"/>
          <p:cNvSpPr>
            <a:spLocks noGrp="1"/>
          </p:cNvSpPr>
          <p:nvPr>
            <p:ph type="ftr" sz="quarter" idx="11"/>
          </p:nvPr>
        </p:nvSpPr>
        <p:spPr>
          <a:xfrm>
            <a:off x="1828800" y="5650705"/>
            <a:ext cx="7721600" cy="365125"/>
          </a:xfrm>
        </p:spPr>
        <p:txBody>
          <a:bodyPr tIns="0" bIns="0" anchor="b"/>
          <a:lstStyle>
            <a:lvl1pPr algn="r">
              <a:defRPr sz="1100"/>
            </a:lvl1pPr>
          </a:lstStyle>
          <a:p>
            <a:endParaRPr kumimoji="0" lang="en-US"/>
          </a:p>
        </p:txBody>
      </p:sp>
      <p:sp>
        <p:nvSpPr>
          <p:cNvPr id="29" name="Slide Number Placeholder 28"/>
          <p:cNvSpPr>
            <a:spLocks noGrp="1"/>
          </p:cNvSpPr>
          <p:nvPr>
            <p:ph type="sldNum" sz="quarter" idx="12"/>
          </p:nvPr>
        </p:nvSpPr>
        <p:spPr>
          <a:xfrm>
            <a:off x="11189663" y="5752308"/>
            <a:ext cx="670560" cy="365125"/>
          </a:xfrm>
        </p:spPr>
        <p:txBody>
          <a:bodyPr anchor="ctr"/>
          <a:lstStyle>
            <a:lvl1pPr algn="ctr">
              <a:defRPr sz="1300">
                <a:solidFill>
                  <a:srgbClr val="FFFFFF"/>
                </a:solidFill>
              </a:defRPr>
            </a:lvl1pPr>
          </a:lstStyle>
          <a:p>
            <a:fld id="{A3DCDF73-85D2-4237-9B32-053DBDB0C312}" type="slidenum">
              <a:rPr kumimoji="0" lang="en-US" smtClean="0"/>
              <a:t>‹#›</a:t>
            </a:fld>
            <a:endParaRPr kumimoji="0" lang="en-US"/>
          </a:p>
        </p:txBody>
      </p:sp>
      <p:sp>
        <p:nvSpPr>
          <p:cNvPr id="10" name="Rectangle 9"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381000"/>
            <a:ext cx="2540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381000"/>
            <a:ext cx="83312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67494"/>
            <a:ext cx="10972800" cy="1399032"/>
          </a:xfrm>
        </p:spPr>
        <p:txBody>
          <a:bodyPr/>
          <a:lstStyle/>
          <a:p>
            <a:r>
              <a:rPr kumimoji="0" lang="en-US"/>
              <a:t>Click to edit Master title style</a:t>
            </a:r>
          </a:p>
        </p:txBody>
      </p:sp>
      <p:sp>
        <p:nvSpPr>
          <p:cNvPr id="3" name="Content Placeholder 2"/>
          <p:cNvSpPr>
            <a:spLocks noGrp="1"/>
          </p:cNvSpPr>
          <p:nvPr>
            <p:ph idx="1"/>
          </p:nvPr>
        </p:nvSpPr>
        <p:spPr>
          <a:xfrm>
            <a:off x="609600" y="1882808"/>
            <a:ext cx="10972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388608" y="6480048"/>
            <a:ext cx="2844800" cy="301752"/>
          </a:xfrm>
        </p:spPr>
        <p:txBody>
          <a:bodyPr/>
          <a:lstStyle/>
          <a:p>
            <a:r>
              <a:rPr lang="en-US" noProof="0"/>
              <a:t>MM.DD.20XX</a:t>
            </a:r>
            <a:endParaRPr lang="en-US" noProof="0" dirty="0"/>
          </a:p>
        </p:txBody>
      </p:sp>
      <p:sp>
        <p:nvSpPr>
          <p:cNvPr id="5" name="Footer Placeholder 4"/>
          <p:cNvSpPr>
            <a:spLocks noGrp="1"/>
          </p:cNvSpPr>
          <p:nvPr>
            <p:ph type="ftr" sz="quarter" idx="11"/>
          </p:nvPr>
        </p:nvSpPr>
        <p:spPr>
          <a:xfrm>
            <a:off x="609600" y="6480970"/>
            <a:ext cx="5680075" cy="300831"/>
          </a:xfrm>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7" name="Rectangle 6"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8" name="Rectangle 7">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9" name="Oval 8">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0" name="Rectangle 9">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9379" y="7035"/>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10387963" y="93786"/>
            <a:ext cx="1892949" cy="1725637"/>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9274176" y="6477000"/>
            <a:ext cx="2844800" cy="304800"/>
          </a:xfrm>
        </p:spPr>
        <p:txBody>
          <a:bodyPr/>
          <a:lstStyle/>
          <a:p>
            <a:r>
              <a:rPr lang="en-US" noProof="0"/>
              <a:t>MM.DD.20XX</a:t>
            </a:r>
            <a:endParaRPr lang="en-US" noProof="0" dirty="0"/>
          </a:p>
        </p:txBody>
      </p:sp>
      <p:sp>
        <p:nvSpPr>
          <p:cNvPr id="5" name="Footer Placeholder 4"/>
          <p:cNvSpPr>
            <a:spLocks noGrp="1"/>
          </p:cNvSpPr>
          <p:nvPr>
            <p:ph type="ftr" sz="quarter" idx="11"/>
          </p:nvPr>
        </p:nvSpPr>
        <p:spPr>
          <a:xfrm>
            <a:off x="3492501" y="6480970"/>
            <a:ext cx="5680075" cy="300831"/>
          </a:xfrm>
        </p:spPr>
        <p:txBody>
          <a:bodyPr/>
          <a:lstStyle/>
          <a:p>
            <a:r>
              <a:rPr lang="en-US" noProof="0"/>
              <a:t>ADD A FOOTER</a:t>
            </a:r>
            <a:endParaRPr lang="en-US" noProof="0" dirty="0"/>
          </a:p>
        </p:txBody>
      </p:sp>
      <p:sp>
        <p:nvSpPr>
          <p:cNvPr id="6" name="Slide Number Placeholder 5"/>
          <p:cNvSpPr>
            <a:spLocks noGrp="1"/>
          </p:cNvSpPr>
          <p:nvPr>
            <p:ph type="sldNum" sz="quarter" idx="12"/>
          </p:nvPr>
        </p:nvSpPr>
        <p:spPr>
          <a:xfrm>
            <a:off x="11268075" y="809625"/>
            <a:ext cx="670560" cy="300831"/>
          </a:xfrm>
        </p:spPr>
        <p:txBody>
          <a:bodyPr/>
          <a:lstStyle/>
          <a:p>
            <a:fld id="{D495E168-DA5E-4888-8D8A-92B118324C14}" type="slidenum">
              <a:rPr lang="en-US" noProof="0" smtClean="0"/>
              <a:pPr/>
              <a:t>‹#›</a:t>
            </a:fld>
            <a:endParaRPr lang="en-US" noProof="0" dirty="0"/>
          </a:p>
        </p:txBody>
      </p:sp>
      <p:cxnSp>
        <p:nvCxnSpPr>
          <p:cNvPr id="11" name="Straight Connector 10"/>
          <p:cNvCxnSpPr/>
          <p:nvPr/>
        </p:nvCxnSpPr>
        <p:spPr>
          <a:xfrm rot="10800000">
            <a:off x="8625059" y="9381"/>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508000" y="271465"/>
            <a:ext cx="9652000" cy="1362075"/>
          </a:xfrm>
        </p:spPr>
        <p:txBody>
          <a:bodyPr anchor="ctr"/>
          <a:lstStyle>
            <a:lvl1pPr marL="0" algn="l">
              <a:buNone/>
              <a:defRPr sz="3600" b="1" cap="none" baseline="0"/>
            </a:lvl1pPr>
          </a:lstStyle>
          <a:p>
            <a:r>
              <a:rPr kumimoji="0" lang="en-US"/>
              <a:t>Click to edit Master title style</a:t>
            </a:r>
          </a:p>
        </p:txBody>
      </p:sp>
      <p:sp>
        <p:nvSpPr>
          <p:cNvPr id="3" name="Text Placeholder 2"/>
          <p:cNvSpPr>
            <a:spLocks noGrp="1"/>
          </p:cNvSpPr>
          <p:nvPr>
            <p:ph type="body" idx="1"/>
          </p:nvPr>
        </p:nvSpPr>
        <p:spPr>
          <a:xfrm>
            <a:off x="508000" y="1633536"/>
            <a:ext cx="51816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2" name="Rectangle 11">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3" name="Rectangle 12"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4" name="Rectangle 13">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5" name="Oval 14">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a:t>Click to edit Master title style</a:t>
            </a:r>
          </a:p>
        </p:txBody>
      </p:sp>
      <p:sp>
        <p:nvSpPr>
          <p:cNvPr id="3" name="Content Placeholder 2"/>
          <p:cNvSpPr>
            <a:spLocks noGrp="1"/>
          </p:cNvSpPr>
          <p:nvPr>
            <p:ph sz="half" idx="1"/>
          </p:nvPr>
        </p:nvSpPr>
        <p:spPr>
          <a:xfrm>
            <a:off x="609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722438"/>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388608" y="6480969"/>
            <a:ext cx="2844800" cy="301752"/>
          </a:xfrm>
        </p:spPr>
        <p:txBody>
          <a:bodyPr/>
          <a:lstStyle/>
          <a:p>
            <a:r>
              <a:rPr lang="en-US" noProof="0"/>
              <a:t>MM.DD.20XX</a:t>
            </a:r>
            <a:endParaRPr lang="en-US" noProof="0" dirty="0"/>
          </a:p>
        </p:txBody>
      </p:sp>
      <p:sp>
        <p:nvSpPr>
          <p:cNvPr id="6" name="Footer Placeholder 5"/>
          <p:cNvSpPr>
            <a:spLocks noGrp="1"/>
          </p:cNvSpPr>
          <p:nvPr>
            <p:ph type="ftr" sz="quarter" idx="11"/>
          </p:nvPr>
        </p:nvSpPr>
        <p:spPr>
          <a:xfrm>
            <a:off x="609600" y="6480969"/>
            <a:ext cx="5680075" cy="301752"/>
          </a:xfrm>
        </p:spPr>
        <p:txBody>
          <a:bodyPr/>
          <a:lstStyle/>
          <a:p>
            <a:r>
              <a:rPr lang="en-US" noProof="0"/>
              <a:t>ADD A FOOTER</a:t>
            </a:r>
            <a:endParaRPr lang="en-US" noProof="0" dirty="0"/>
          </a:p>
        </p:txBody>
      </p:sp>
      <p:sp>
        <p:nvSpPr>
          <p:cNvPr id="7" name="Slide Number Placeholder 6"/>
          <p:cNvSpPr>
            <a:spLocks noGrp="1"/>
          </p:cNvSpPr>
          <p:nvPr>
            <p:ph type="sldNum" sz="quarter" idx="12"/>
          </p:nvPr>
        </p:nvSpPr>
        <p:spPr>
          <a:xfrm>
            <a:off x="10119360" y="6480969"/>
            <a:ext cx="670560" cy="301752"/>
          </a:xfrm>
        </p:spPr>
        <p:txBody>
          <a:bodyPr/>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30931" y="290732"/>
            <a:ext cx="1422400" cy="6153912"/>
          </a:xfrm>
        </p:spPr>
        <p:txBody>
          <a:bodyPr vert="vert270" anchor="b"/>
          <a:lstStyle>
            <a:lvl1pPr marL="0" algn="ctr">
              <a:defRPr sz="3300" b="1">
                <a:ln w="6350">
                  <a:solidFill>
                    <a:schemeClr val="tx1"/>
                  </a:solidFill>
                </a:ln>
                <a:solidFill>
                  <a:schemeClr val="tx1"/>
                </a:solidFill>
              </a:defRPr>
            </a:lvl1pPr>
          </a:lstStyle>
          <a:p>
            <a:r>
              <a:rPr kumimoji="0" lang="en-US"/>
              <a:t>Click to edit Master title style</a:t>
            </a:r>
          </a:p>
        </p:txBody>
      </p:sp>
      <p:sp>
        <p:nvSpPr>
          <p:cNvPr id="3" name="Text Placeholder 2"/>
          <p:cNvSpPr>
            <a:spLocks noGrp="1"/>
          </p:cNvSpPr>
          <p:nvPr>
            <p:ph type="body" idx="1"/>
          </p:nvPr>
        </p:nvSpPr>
        <p:spPr>
          <a:xfrm>
            <a:off x="1820008" y="290732"/>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1820008" y="3427124"/>
            <a:ext cx="774699"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2696307" y="290732"/>
            <a:ext cx="9144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2696307" y="3427124"/>
            <a:ext cx="9144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a:xfrm>
            <a:off x="6388608" y="6480969"/>
            <a:ext cx="2840736" cy="301752"/>
          </a:xfrm>
        </p:spPr>
        <p:txBody>
          <a:bodyPr/>
          <a:lstStyle/>
          <a:p>
            <a:r>
              <a:rPr lang="en-US" noProof="0"/>
              <a:t>MM.DD.20XX</a:t>
            </a:r>
            <a:endParaRPr lang="en-US" noProof="0" dirty="0"/>
          </a:p>
        </p:txBody>
      </p:sp>
      <p:sp>
        <p:nvSpPr>
          <p:cNvPr id="8" name="Footer Placeholder 7"/>
          <p:cNvSpPr>
            <a:spLocks noGrp="1"/>
          </p:cNvSpPr>
          <p:nvPr>
            <p:ph type="ftr" sz="quarter" idx="11"/>
          </p:nvPr>
        </p:nvSpPr>
        <p:spPr>
          <a:xfrm>
            <a:off x="609600" y="6480969"/>
            <a:ext cx="5681472" cy="301752"/>
          </a:xfrm>
        </p:spPr>
        <p:txBody>
          <a:bodyPr/>
          <a:lstStyle/>
          <a:p>
            <a:r>
              <a:rPr lang="en-US" noProof="0"/>
              <a:t>ADD A FOOTER</a:t>
            </a:r>
            <a:endParaRPr lang="en-US" noProof="0" dirty="0"/>
          </a:p>
        </p:txBody>
      </p:sp>
      <p:sp>
        <p:nvSpPr>
          <p:cNvPr id="9" name="Slide Number Placeholder 8"/>
          <p:cNvSpPr>
            <a:spLocks noGrp="1"/>
          </p:cNvSpPr>
          <p:nvPr>
            <p:ph type="sldNum" sz="quarter" idx="12"/>
          </p:nvPr>
        </p:nvSpPr>
        <p:spPr>
          <a:xfrm>
            <a:off x="10119360" y="6483096"/>
            <a:ext cx="670560" cy="301752"/>
          </a:xfrm>
        </p:spPr>
        <p:txBody>
          <a:bodyPr/>
          <a:lstStyle>
            <a:lvl1pPr algn="ctr">
              <a:defRPr/>
            </a:lvl1pPr>
          </a:lstStyle>
          <a:p>
            <a:fld id="{D495E168-DA5E-4888-8D8A-92B118324C14}" type="slidenum">
              <a:rPr lang="en-US" noProof="0" smtClean="0"/>
              <a:pPr/>
              <a:t>‹#›</a:t>
            </a:fld>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2" name="Oval 11">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noProof="0"/>
              <a:t>MM.DD.20XX</a:t>
            </a:r>
            <a:endParaRPr lang="en-US" noProof="0"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Rectangle 5"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7" name="Rectangle 6">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8" name="Oval 7">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388608" y="6480969"/>
            <a:ext cx="2844800" cy="301752"/>
          </a:xfrm>
        </p:spPr>
        <p:txBody>
          <a:bodyPr/>
          <a:lstStyle/>
          <a:p>
            <a:r>
              <a:rPr lang="en-US" noProof="0"/>
              <a:t>MM.DD.20XX</a:t>
            </a:r>
            <a:endParaRPr lang="en-US" noProof="0" dirty="0"/>
          </a:p>
        </p:txBody>
      </p:sp>
      <p:sp>
        <p:nvSpPr>
          <p:cNvPr id="3" name="Footer Placeholder 2"/>
          <p:cNvSpPr>
            <a:spLocks noGrp="1"/>
          </p:cNvSpPr>
          <p:nvPr>
            <p:ph type="ftr" sz="quarter" idx="11"/>
          </p:nvPr>
        </p:nvSpPr>
        <p:spPr>
          <a:xfrm>
            <a:off x="609600" y="6481891"/>
            <a:ext cx="5680075" cy="300831"/>
          </a:xfrm>
        </p:spPr>
        <p:txBody>
          <a:bodyPr/>
          <a:lstStyle/>
          <a:p>
            <a:r>
              <a:rPr lang="en-US" noProof="0"/>
              <a:t>ADD A FOOTER</a:t>
            </a:r>
            <a:endParaRPr lang="en-US" noProof="0" dirty="0"/>
          </a:p>
        </p:txBody>
      </p:sp>
      <p:sp>
        <p:nvSpPr>
          <p:cNvPr id="4" name="Slide Number Placeholder 3"/>
          <p:cNvSpPr>
            <a:spLocks noGrp="1"/>
          </p:cNvSpPr>
          <p:nvPr>
            <p:ph type="sldNum" sz="quarter" idx="12"/>
          </p:nvPr>
        </p:nvSpPr>
        <p:spPr>
          <a:xfrm>
            <a:off x="10119360" y="6480969"/>
            <a:ext cx="670560" cy="301752"/>
          </a:xfrm>
        </p:spPr>
        <p:txBody>
          <a:bodyPr/>
          <a:lstStyle/>
          <a:p>
            <a:fld id="{D495E168-DA5E-4888-8D8A-92B118324C14}" type="slidenum">
              <a:rPr lang="en-US" noProof="0" smtClean="0"/>
              <a:pPr/>
              <a:t>‹#›</a:t>
            </a:fld>
            <a:endParaRPr lang="en-US" noProof="0" dirty="0"/>
          </a:p>
        </p:txBody>
      </p:sp>
      <p:sp>
        <p:nvSpPr>
          <p:cNvPr id="5" name="Rectangle 4"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7" name="Oval 6">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367664"/>
            <a:ext cx="1219200" cy="5943600"/>
          </a:xfrm>
        </p:spPr>
        <p:txBody>
          <a:bodyPr vert="vert270" anchor="b"/>
          <a:lstStyle>
            <a:lvl1pPr marL="0" marR="18288" algn="r">
              <a:spcBef>
                <a:spcPts val="0"/>
              </a:spcBef>
              <a:buNone/>
              <a:defRPr sz="2900" b="0" cap="all" baseline="0"/>
            </a:lvl1pPr>
          </a:lstStyle>
          <a:p>
            <a:r>
              <a:rPr kumimoji="0" lang="en-US"/>
              <a:t>Click to edit Master title style</a:t>
            </a:r>
          </a:p>
        </p:txBody>
      </p:sp>
      <p:sp>
        <p:nvSpPr>
          <p:cNvPr id="3" name="Text Placeholder 2"/>
          <p:cNvSpPr>
            <a:spLocks noGrp="1"/>
          </p:cNvSpPr>
          <p:nvPr>
            <p:ph type="body" idx="2"/>
          </p:nvPr>
        </p:nvSpPr>
        <p:spPr>
          <a:xfrm>
            <a:off x="1514475" y="367664"/>
            <a:ext cx="32512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868333" y="320040"/>
            <a:ext cx="7034784"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371968" y="6556248"/>
            <a:ext cx="2844800" cy="301752"/>
          </a:xfrm>
        </p:spPr>
        <p:txBody>
          <a:bodyPr/>
          <a:lstStyle>
            <a:lvl1pPr>
              <a:defRPr sz="900"/>
            </a:lvl1pPr>
          </a:lstStyle>
          <a:p>
            <a:r>
              <a:rPr lang="en-US" noProof="0"/>
              <a:t>MM.DD.20XX</a:t>
            </a:r>
            <a:endParaRPr lang="en-US" noProof="0" dirty="0"/>
          </a:p>
        </p:txBody>
      </p:sp>
      <p:sp>
        <p:nvSpPr>
          <p:cNvPr id="6" name="Footer Placeholder 5"/>
          <p:cNvSpPr>
            <a:spLocks noGrp="1"/>
          </p:cNvSpPr>
          <p:nvPr>
            <p:ph type="ftr" sz="quarter" idx="11"/>
          </p:nvPr>
        </p:nvSpPr>
        <p:spPr>
          <a:xfrm>
            <a:off x="1514475" y="6556248"/>
            <a:ext cx="6857493" cy="301752"/>
          </a:xfrm>
        </p:spPr>
        <p:txBody>
          <a:bodyPr/>
          <a:lstStyle>
            <a:lvl1pPr>
              <a:defRPr sz="900"/>
            </a:lvl1pPr>
          </a:lstStyle>
          <a:p>
            <a:r>
              <a:rPr lang="en-US" noProof="0"/>
              <a:t>ADD A FOOTER</a:t>
            </a:r>
            <a:endParaRPr lang="en-US" noProof="0" dirty="0"/>
          </a:p>
        </p:txBody>
      </p:sp>
      <p:sp>
        <p:nvSpPr>
          <p:cNvPr id="7" name="Slide Number Placeholder 6"/>
          <p:cNvSpPr>
            <a:spLocks noGrp="1"/>
          </p:cNvSpPr>
          <p:nvPr>
            <p:ph type="sldNum" sz="quarter" idx="12"/>
          </p:nvPr>
        </p:nvSpPr>
        <p:spPr>
          <a:xfrm>
            <a:off x="11214101" y="6556248"/>
            <a:ext cx="670560" cy="301752"/>
          </a:xfrm>
        </p:spPr>
        <p:txBody>
          <a:bodyPr/>
          <a:lstStyle>
            <a:lvl1pPr>
              <a:defRPr sz="900"/>
            </a:lvl1pPr>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150896"/>
            <a:ext cx="1219200" cy="6400800"/>
          </a:xfrm>
        </p:spPr>
        <p:txBody>
          <a:bodyPr vert="vert270" anchor="b"/>
          <a:lstStyle>
            <a:lvl1pPr marL="0" algn="l">
              <a:buNone/>
              <a:defRPr sz="3000" b="0" cap="all" baseline="0"/>
            </a:lvl1pPr>
          </a:lstStyle>
          <a:p>
            <a:r>
              <a:rPr kumimoji="0" lang="en-US"/>
              <a:t>Click to edit Master title style</a:t>
            </a:r>
          </a:p>
        </p:txBody>
      </p:sp>
      <p:sp>
        <p:nvSpPr>
          <p:cNvPr id="3" name="Picture Placeholder 2"/>
          <p:cNvSpPr>
            <a:spLocks noGrp="1"/>
          </p:cNvSpPr>
          <p:nvPr>
            <p:ph type="pic" idx="1"/>
          </p:nvPr>
        </p:nvSpPr>
        <p:spPr>
          <a:xfrm>
            <a:off x="1517649" y="373966"/>
            <a:ext cx="9777984" cy="5486400"/>
          </a:xfrm>
          <a:solidFill>
            <a:schemeClr val="bg2">
              <a:shade val="50000"/>
            </a:schemeClr>
          </a:solidFill>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1524000" y="5867400"/>
            <a:ext cx="9777984"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8144256" y="6556248"/>
            <a:ext cx="2804160" cy="301752"/>
          </a:xfrm>
        </p:spPr>
        <p:txBody>
          <a:bodyPr/>
          <a:lstStyle>
            <a:lvl1pPr>
              <a:defRPr sz="900"/>
            </a:lvl1pPr>
          </a:lstStyle>
          <a:p>
            <a:r>
              <a:rPr lang="en-US" noProof="0"/>
              <a:t>MM.DD.20XX</a:t>
            </a:r>
            <a:endParaRPr lang="en-US" noProof="0" dirty="0"/>
          </a:p>
        </p:txBody>
      </p:sp>
      <p:sp>
        <p:nvSpPr>
          <p:cNvPr id="6" name="Footer Placeholder 5"/>
          <p:cNvSpPr>
            <a:spLocks noGrp="1"/>
          </p:cNvSpPr>
          <p:nvPr>
            <p:ph type="ftr" sz="quarter" idx="11"/>
          </p:nvPr>
        </p:nvSpPr>
        <p:spPr>
          <a:xfrm>
            <a:off x="1560576" y="6557169"/>
            <a:ext cx="6597429" cy="301752"/>
          </a:xfrm>
        </p:spPr>
        <p:txBody>
          <a:bodyPr/>
          <a:lstStyle>
            <a:lvl1pPr>
              <a:defRPr sz="900"/>
            </a:lvl1pPr>
          </a:lstStyle>
          <a:p>
            <a:r>
              <a:rPr lang="en-US" noProof="0"/>
              <a:t>ADD A FOOTER</a:t>
            </a:r>
            <a:endParaRPr lang="en-US" noProof="0" dirty="0"/>
          </a:p>
        </p:txBody>
      </p:sp>
      <p:sp>
        <p:nvSpPr>
          <p:cNvPr id="7" name="Slide Number Placeholder 6"/>
          <p:cNvSpPr>
            <a:spLocks noGrp="1"/>
          </p:cNvSpPr>
          <p:nvPr>
            <p:ph type="sldNum" sz="quarter" idx="12"/>
          </p:nvPr>
        </p:nvSpPr>
        <p:spPr>
          <a:xfrm>
            <a:off x="10956256" y="6556248"/>
            <a:ext cx="487680" cy="301752"/>
          </a:xfrm>
        </p:spPr>
        <p:txBody>
          <a:bodyPr/>
          <a:lstStyle>
            <a:lvl1pPr algn="ctr">
              <a:defRPr sz="900"/>
            </a:lvl1pPr>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9379" y="14069"/>
            <a:ext cx="12173243"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5"/>
            <a:ext cx="12182621"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8625059" y="4948410"/>
            <a:ext cx="3563815"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609600" y="267494"/>
            <a:ext cx="10972800" cy="1399032"/>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09600" y="1882808"/>
            <a:ext cx="10972800" cy="4572000"/>
          </a:xfrm>
          <a:prstGeom prst="rect">
            <a:avLst/>
          </a:prstGeom>
        </p:spPr>
        <p:txBody>
          <a:bodyPr vert="horz" anchor="t">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388608" y="6480969"/>
            <a:ext cx="2844800" cy="301752"/>
          </a:xfrm>
          <a:prstGeom prst="rect">
            <a:avLst/>
          </a:prstGeom>
        </p:spPr>
        <p:txBody>
          <a:bodyPr vert="horz" anchor="b"/>
          <a:lstStyle>
            <a:lvl1pPr algn="l" eaLnBrk="1" latinLnBrk="0" hangingPunct="1">
              <a:defRPr kumimoji="0" sz="1000" b="0">
                <a:solidFill>
                  <a:schemeClr val="tx1"/>
                </a:solidFill>
              </a:defRPr>
            </a:lvl1pPr>
          </a:lstStyle>
          <a:p>
            <a:r>
              <a:rPr lang="en-US" noProof="0"/>
              <a:t>MM.DD.20XX</a:t>
            </a:r>
            <a:endParaRPr lang="en-US" noProof="0" dirty="0"/>
          </a:p>
        </p:txBody>
      </p:sp>
      <p:sp>
        <p:nvSpPr>
          <p:cNvPr id="3" name="Footer Placeholder 2"/>
          <p:cNvSpPr>
            <a:spLocks noGrp="1"/>
          </p:cNvSpPr>
          <p:nvPr>
            <p:ph type="ftr" sz="quarter" idx="3"/>
          </p:nvPr>
        </p:nvSpPr>
        <p:spPr>
          <a:xfrm>
            <a:off x="609600" y="6481891"/>
            <a:ext cx="5680075" cy="300831"/>
          </a:xfrm>
          <a:prstGeom prst="rect">
            <a:avLst/>
          </a:prstGeom>
        </p:spPr>
        <p:txBody>
          <a:bodyPr vert="horz" anchor="b"/>
          <a:lstStyle>
            <a:lvl1pPr algn="r" eaLnBrk="1" latinLnBrk="0" hangingPunct="1">
              <a:defRPr kumimoji="0" sz="1000">
                <a:solidFill>
                  <a:schemeClr val="tx1"/>
                </a:solidFill>
              </a:defRPr>
            </a:lvl1pPr>
          </a:lstStyle>
          <a:p>
            <a:r>
              <a:rPr lang="en-US" noProof="0"/>
              <a:t>ADD A FOOTER</a:t>
            </a:r>
            <a:endParaRPr lang="en-US" noProof="0" dirty="0"/>
          </a:p>
        </p:txBody>
      </p:sp>
      <p:sp>
        <p:nvSpPr>
          <p:cNvPr id="23" name="Slide Number Placeholder 22"/>
          <p:cNvSpPr>
            <a:spLocks noGrp="1"/>
          </p:cNvSpPr>
          <p:nvPr>
            <p:ph type="sldNum" sz="quarter" idx="4"/>
          </p:nvPr>
        </p:nvSpPr>
        <p:spPr>
          <a:xfrm>
            <a:off x="10119360" y="6480969"/>
            <a:ext cx="670560" cy="301752"/>
          </a:xfrm>
          <a:prstGeom prst="rect">
            <a:avLst/>
          </a:prstGeom>
        </p:spPr>
        <p:txBody>
          <a:bodyPr vert="horz" anchor="b"/>
          <a:lstStyle>
            <a:lvl1pPr algn="ctr" eaLnBrk="1" latinLnBrk="0" hangingPunct="1">
              <a:defRPr kumimoji="0" sz="1200">
                <a:solidFill>
                  <a:schemeClr val="tx1"/>
                </a:solidFill>
              </a:defRPr>
            </a:lvl1pPr>
          </a:lstStyle>
          <a:p>
            <a:fld id="{D495E168-DA5E-4888-8D8A-92B118324C14}" type="slidenum">
              <a:rPr lang="en-US" noProof="0" smtClean="0"/>
              <a:pPr/>
              <a:t>‹#›</a:t>
            </a:fld>
            <a:endParaRPr lang="en-US" noProof="0" dirty="0"/>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653" r:id="rId12"/>
    <p:sldLayoutId id="2147483677" r:id="rId13"/>
    <p:sldLayoutId id="2147483678" r:id="rId14"/>
    <p:sldLayoutId id="2147483679" r:id="rId15"/>
    <p:sldLayoutId id="2147483681" r:id="rId16"/>
    <p:sldLayoutId id="2147483682" r:id="rId17"/>
    <p:sldLayoutId id="2147483683" r:id="rId18"/>
    <p:sldLayoutId id="2147483684" r:id="rId19"/>
    <p:sldLayoutId id="2147483685" r:id="rId20"/>
    <p:sldLayoutId id="2147483686" r:id="rId21"/>
    <p:sldLayoutId id="2147483689" r:id="rId22"/>
    <p:sldLayoutId id="2147483690" r:id="rId23"/>
    <p:sldLayoutId id="2147483691" r:id="rId24"/>
    <p:sldLayoutId id="2147483692" r:id="rId25"/>
    <p:sldLayoutId id="2147483693" r:id="rId26"/>
    <p:sldLayoutId id="2147483694" r:id="rId27"/>
    <p:sldLayoutId id="2147483687" r:id="rId28"/>
    <p:sldLayoutId id="2147483695" r:id="rId29"/>
    <p:sldLayoutId id="2147483688" r:id="rId30"/>
  </p:sldLayoutIdLst>
  <p:hf hdr="0" dt="0"/>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2D922-1637-66B4-2E30-7EF4F02980D6}"/>
              </a:ext>
            </a:extLst>
          </p:cNvPr>
          <p:cNvSpPr>
            <a:spLocks noGrp="1"/>
          </p:cNvSpPr>
          <p:nvPr>
            <p:ph type="title"/>
          </p:nvPr>
        </p:nvSpPr>
        <p:spPr>
          <a:xfrm>
            <a:off x="237094" y="458910"/>
            <a:ext cx="11087100" cy="1325563"/>
          </a:xfrm>
        </p:spPr>
        <p:txBody>
          <a:bodyPr>
            <a:normAutofit/>
          </a:bodyPr>
          <a:lstStyle/>
          <a:p>
            <a:pPr marL="0" lvl="0" indent="0" rtl="0">
              <a:spcBef>
                <a:spcPts val="0"/>
              </a:spcBef>
              <a:spcAft>
                <a:spcPts val="0"/>
              </a:spcAft>
            </a:pPr>
            <a:r>
              <a:rPr lang="en-US" sz="4000" b="1" dirty="0">
                <a:solidFill>
                  <a:schemeClr val="accent5"/>
                </a:solidFill>
                <a:latin typeface="Times New Roman"/>
                <a:ea typeface="Times New Roman"/>
                <a:cs typeface="Times New Roman"/>
                <a:sym typeface="Times New Roman"/>
              </a:rPr>
              <a:t>EMPLOYEE DATA ANALYSIS USING EXCEL</a:t>
            </a:r>
            <a:endParaRPr lang="en-IN" sz="4000" b="1" dirty="0">
              <a:solidFill>
                <a:schemeClr val="accent5"/>
              </a:solidFill>
            </a:endParaRPr>
          </a:p>
        </p:txBody>
      </p:sp>
      <p:sp>
        <p:nvSpPr>
          <p:cNvPr id="5" name="TextBox 4">
            <a:extLst>
              <a:ext uri="{FF2B5EF4-FFF2-40B4-BE49-F238E27FC236}">
                <a16:creationId xmlns:a16="http://schemas.microsoft.com/office/drawing/2014/main" id="{03A24087-6BB9-C5DC-81BE-7C5BE84B661E}"/>
              </a:ext>
            </a:extLst>
          </p:cNvPr>
          <p:cNvSpPr txBox="1"/>
          <p:nvPr/>
        </p:nvSpPr>
        <p:spPr>
          <a:xfrm>
            <a:off x="401217" y="2686896"/>
            <a:ext cx="10590244" cy="2246769"/>
          </a:xfrm>
          <a:prstGeom prst="rect">
            <a:avLst/>
          </a:prstGeom>
          <a:noFill/>
        </p:spPr>
        <p:txBody>
          <a:bodyPr wrap="square" rtlCol="0">
            <a:spAutoFit/>
          </a:bodyPr>
          <a:lstStyle/>
          <a:p>
            <a:r>
              <a:rPr lang="en-IN" sz="28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NAME: JASMIN.S</a:t>
            </a:r>
          </a:p>
          <a:p>
            <a:r>
              <a:rPr lang="en-IN" sz="28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REGISTER NO : asunm1325312208196</a:t>
            </a:r>
          </a:p>
          <a:p>
            <a:r>
              <a:rPr lang="en-IN" sz="28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DEPARTMENT : COMMERCE</a:t>
            </a:r>
          </a:p>
          <a:p>
            <a:r>
              <a:rPr lang="en-US" sz="28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COLLEGE : SIR THEAGARAYA COLLEGE</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7856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84EED1-1BD7-3AE4-30DE-F7A67D82E16A}"/>
              </a:ext>
            </a:extLst>
          </p:cNvPr>
          <p:cNvSpPr txBox="1"/>
          <p:nvPr/>
        </p:nvSpPr>
        <p:spPr>
          <a:xfrm>
            <a:off x="2010627" y="399083"/>
            <a:ext cx="7333861" cy="646331"/>
          </a:xfrm>
          <a:prstGeom prst="rect">
            <a:avLst/>
          </a:prstGeom>
          <a:noFill/>
        </p:spPr>
        <p:txBody>
          <a:bodyPr wrap="square" rtlCol="0">
            <a:spAutoFit/>
          </a:bodyPr>
          <a:lstStyle/>
          <a:p>
            <a:r>
              <a:rPr lang="en" sz="3600" b="1" dirty="0">
                <a:solidFill>
                  <a:schemeClr val="accent6">
                    <a:lumMod val="60000"/>
                    <a:lumOff val="40000"/>
                  </a:schemeClr>
                </a:solidFill>
                <a:latin typeface="Times New Roman"/>
                <a:ea typeface="Times New Roman"/>
                <a:cs typeface="Times New Roman"/>
                <a:sym typeface="Times New Roman"/>
              </a:rPr>
              <a:t>RESULTS</a:t>
            </a:r>
            <a:endParaRPr lang="en-IN" sz="3600" b="1" dirty="0">
              <a:solidFill>
                <a:schemeClr val="accent6">
                  <a:lumMod val="60000"/>
                  <a:lumOff val="40000"/>
                </a:schemeClr>
              </a:solidFill>
            </a:endParaRPr>
          </a:p>
        </p:txBody>
      </p:sp>
      <p:pic>
        <p:nvPicPr>
          <p:cNvPr id="7" name="Picture 6">
            <a:extLst>
              <a:ext uri="{FF2B5EF4-FFF2-40B4-BE49-F238E27FC236}">
                <a16:creationId xmlns:a16="http://schemas.microsoft.com/office/drawing/2014/main" id="{D75786D9-3EFB-1AC8-C97D-2EC4E194DE30}"/>
              </a:ext>
            </a:extLst>
          </p:cNvPr>
          <p:cNvPicPr>
            <a:picLocks noChangeAspect="1"/>
          </p:cNvPicPr>
          <p:nvPr/>
        </p:nvPicPr>
        <p:blipFill>
          <a:blip r:embed="rId2"/>
          <a:stretch>
            <a:fillRect/>
          </a:stretch>
        </p:blipFill>
        <p:spPr>
          <a:xfrm>
            <a:off x="513183" y="1436713"/>
            <a:ext cx="11028784" cy="4991878"/>
          </a:xfrm>
          <a:prstGeom prst="rect">
            <a:avLst/>
          </a:prstGeom>
        </p:spPr>
      </p:pic>
      <p:graphicFrame>
        <p:nvGraphicFramePr>
          <p:cNvPr id="8" name="Object 7">
            <a:extLst>
              <a:ext uri="{FF2B5EF4-FFF2-40B4-BE49-F238E27FC236}">
                <a16:creationId xmlns:a16="http://schemas.microsoft.com/office/drawing/2014/main" id="{0053210B-007F-2F61-A8E5-BB39D126E48E}"/>
              </a:ext>
            </a:extLst>
          </p:cNvPr>
          <p:cNvGraphicFramePr>
            <a:graphicFrameLocks noChangeAspect="1"/>
          </p:cNvGraphicFramePr>
          <p:nvPr>
            <p:extLst>
              <p:ext uri="{D42A27DB-BD31-4B8C-83A1-F6EECF244321}">
                <p14:modId xmlns:p14="http://schemas.microsoft.com/office/powerpoint/2010/main" val="4207164531"/>
              </p:ext>
            </p:extLst>
          </p:nvPr>
        </p:nvGraphicFramePr>
        <p:xfrm>
          <a:off x="5980802" y="592393"/>
          <a:ext cx="1017037" cy="1688639"/>
        </p:xfrm>
        <a:graphic>
          <a:graphicData uri="http://schemas.openxmlformats.org/presentationml/2006/ole">
            <mc:AlternateContent xmlns:mc="http://schemas.openxmlformats.org/markup-compatibility/2006">
              <mc:Choice xmlns:v="urn:schemas-microsoft-com:vml" Requires="v">
                <p:oleObj name="Worksheet" showAsIcon="1" r:id="rId3" imgW="381071" imgH="792685" progId="Excel.Sheet.12">
                  <p:embed/>
                </p:oleObj>
              </mc:Choice>
              <mc:Fallback>
                <p:oleObj name="Worksheet" showAsIcon="1" r:id="rId3" imgW="381071" imgH="792685" progId="Excel.Sheet.12">
                  <p:embed/>
                  <p:pic>
                    <p:nvPicPr>
                      <p:cNvPr id="0" name=""/>
                      <p:cNvPicPr/>
                      <p:nvPr/>
                    </p:nvPicPr>
                    <p:blipFill>
                      <a:blip r:embed="rId4"/>
                      <a:stretch>
                        <a:fillRect/>
                      </a:stretch>
                    </p:blipFill>
                    <p:spPr>
                      <a:xfrm>
                        <a:off x="5980802" y="592393"/>
                        <a:ext cx="1017037" cy="1688639"/>
                      </a:xfrm>
                      <a:prstGeom prst="rect">
                        <a:avLst/>
                      </a:prstGeom>
                    </p:spPr>
                  </p:pic>
                </p:oleObj>
              </mc:Fallback>
            </mc:AlternateContent>
          </a:graphicData>
        </a:graphic>
      </p:graphicFrame>
      <p:sp>
        <p:nvSpPr>
          <p:cNvPr id="9" name="Arrow: Left 8">
            <a:extLst>
              <a:ext uri="{FF2B5EF4-FFF2-40B4-BE49-F238E27FC236}">
                <a16:creationId xmlns:a16="http://schemas.microsoft.com/office/drawing/2014/main" id="{AF72DC68-5964-A23C-42E3-F05B54472814}"/>
              </a:ext>
            </a:extLst>
          </p:cNvPr>
          <p:cNvSpPr/>
          <p:nvPr/>
        </p:nvSpPr>
        <p:spPr>
          <a:xfrm>
            <a:off x="7005136" y="700846"/>
            <a:ext cx="410546" cy="279919"/>
          </a:xfrm>
          <a:prstGeom prst="leftArrow">
            <a:avLst/>
          </a:prstGeom>
          <a:solidFill>
            <a:schemeClr val="bg2"/>
          </a:solidFill>
          <a:ln w="12700" cap="flat">
            <a:noFill/>
            <a:prstDash val="solid"/>
            <a:miter/>
          </a:ln>
        </p:spPr>
        <p:txBody>
          <a:bodyPr rtlCol="0" anchor="ctr"/>
          <a:lstStyle/>
          <a:p>
            <a:pPr algn="l"/>
            <a:endParaRPr lang="en-IN" dirty="0"/>
          </a:p>
        </p:txBody>
      </p:sp>
      <p:sp>
        <p:nvSpPr>
          <p:cNvPr id="11" name="TextBox 10">
            <a:extLst>
              <a:ext uri="{FF2B5EF4-FFF2-40B4-BE49-F238E27FC236}">
                <a16:creationId xmlns:a16="http://schemas.microsoft.com/office/drawing/2014/main" id="{56AD5830-E5CD-2128-2B0C-D4490DD49DC9}"/>
              </a:ext>
            </a:extLst>
          </p:cNvPr>
          <p:cNvSpPr txBox="1"/>
          <p:nvPr/>
        </p:nvSpPr>
        <p:spPr>
          <a:xfrm>
            <a:off x="7666173" y="674623"/>
            <a:ext cx="3013789" cy="461665"/>
          </a:xfrm>
          <a:prstGeom prst="rect">
            <a:avLst/>
          </a:prstGeom>
          <a:noFill/>
        </p:spPr>
        <p:txBody>
          <a:bodyPr wrap="square" rtlCol="0">
            <a:spAutoFit/>
          </a:bodyPr>
          <a:lstStyle/>
          <a:p>
            <a:r>
              <a:rPr lang="en-IN" sz="2400" dirty="0">
                <a:solidFill>
                  <a:schemeClr val="tx2"/>
                </a:solidFill>
                <a:latin typeface="Times New Roman" panose="02020603050405020304" pitchFamily="18" charset="0"/>
                <a:cs typeface="Times New Roman" panose="02020603050405020304" pitchFamily="18" charset="0"/>
              </a:rPr>
              <a:t>(click to open file)</a:t>
            </a:r>
          </a:p>
        </p:txBody>
      </p:sp>
    </p:spTree>
    <p:extLst>
      <p:ext uri="{BB962C8B-B14F-4D97-AF65-F5344CB8AC3E}">
        <p14:creationId xmlns:p14="http://schemas.microsoft.com/office/powerpoint/2010/main" val="316160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569ABC-B9E0-24A5-77AD-D7975457C51F}"/>
              </a:ext>
            </a:extLst>
          </p:cNvPr>
          <p:cNvSpPr>
            <a:spLocks noGrp="1"/>
          </p:cNvSpPr>
          <p:nvPr>
            <p:ph type="ftr" sz="quarter" idx="11"/>
          </p:nvPr>
        </p:nvSpPr>
        <p:spPr/>
        <p:txBody>
          <a:bodyPr/>
          <a:lstStyle/>
          <a:p>
            <a:r>
              <a:rPr lang="en-US" noProof="0"/>
              <a:t>ADD A FOOTER</a:t>
            </a:r>
            <a:endParaRPr lang="en-US" noProof="0" dirty="0"/>
          </a:p>
        </p:txBody>
      </p:sp>
      <p:sp>
        <p:nvSpPr>
          <p:cNvPr id="2" name="Slide Number Placeholder 1">
            <a:extLst>
              <a:ext uri="{FF2B5EF4-FFF2-40B4-BE49-F238E27FC236}">
                <a16:creationId xmlns:a16="http://schemas.microsoft.com/office/drawing/2014/main" id="{CD146581-7D4F-F678-1233-60516C3CB627}"/>
              </a:ext>
            </a:extLst>
          </p:cNvPr>
          <p:cNvSpPr>
            <a:spLocks noGrp="1"/>
          </p:cNvSpPr>
          <p:nvPr>
            <p:ph type="sldNum" sz="quarter" idx="12"/>
          </p:nvPr>
        </p:nvSpPr>
        <p:spPr/>
        <p:txBody>
          <a:bodyPr/>
          <a:lstStyle/>
          <a:p>
            <a:fld id="{D495E168-DA5E-4888-8D8A-92B118324C14}" type="slidenum">
              <a:rPr lang="en-US" noProof="0" smtClean="0"/>
              <a:pPr/>
              <a:t>11</a:t>
            </a:fld>
            <a:endParaRPr lang="en-US" noProof="0" dirty="0"/>
          </a:p>
        </p:txBody>
      </p:sp>
      <p:sp>
        <p:nvSpPr>
          <p:cNvPr id="4" name="TextBox 3">
            <a:extLst>
              <a:ext uri="{FF2B5EF4-FFF2-40B4-BE49-F238E27FC236}">
                <a16:creationId xmlns:a16="http://schemas.microsoft.com/office/drawing/2014/main" id="{364015E1-F51E-E6E3-27A9-94FC0DED979B}"/>
              </a:ext>
            </a:extLst>
          </p:cNvPr>
          <p:cNvSpPr txBox="1"/>
          <p:nvPr/>
        </p:nvSpPr>
        <p:spPr>
          <a:xfrm>
            <a:off x="485192" y="475861"/>
            <a:ext cx="7427167" cy="646331"/>
          </a:xfrm>
          <a:prstGeom prst="rect">
            <a:avLst/>
          </a:prstGeom>
          <a:noFill/>
        </p:spPr>
        <p:txBody>
          <a:bodyPr wrap="square" rtlCol="0">
            <a:spAutoFit/>
          </a:bodyPr>
          <a:lstStyle/>
          <a:p>
            <a:r>
              <a:rPr lang="en" sz="3600" b="1" dirty="0">
                <a:solidFill>
                  <a:schemeClr val="accent6">
                    <a:lumMod val="60000"/>
                    <a:lumOff val="40000"/>
                  </a:schemeClr>
                </a:solidFill>
                <a:latin typeface="Times New Roman"/>
                <a:ea typeface="Times New Roman"/>
                <a:cs typeface="Times New Roman"/>
                <a:sym typeface="Times New Roman"/>
              </a:rPr>
              <a:t>CONCLUSION</a:t>
            </a:r>
            <a:endParaRPr lang="en-IN" sz="3600" b="1" dirty="0">
              <a:solidFill>
                <a:schemeClr val="accent6">
                  <a:lumMod val="60000"/>
                  <a:lumOff val="40000"/>
                </a:schemeClr>
              </a:solidFill>
            </a:endParaRPr>
          </a:p>
        </p:txBody>
      </p:sp>
      <p:sp>
        <p:nvSpPr>
          <p:cNvPr id="5" name="TextBox 4">
            <a:extLst>
              <a:ext uri="{FF2B5EF4-FFF2-40B4-BE49-F238E27FC236}">
                <a16:creationId xmlns:a16="http://schemas.microsoft.com/office/drawing/2014/main" id="{CF2BF65E-00D8-5943-0A27-89C25A36CDBF}"/>
              </a:ext>
            </a:extLst>
          </p:cNvPr>
          <p:cNvSpPr txBox="1"/>
          <p:nvPr/>
        </p:nvSpPr>
        <p:spPr>
          <a:xfrm>
            <a:off x="998375" y="1287624"/>
            <a:ext cx="10748865" cy="3108543"/>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Employee management system is an application based system,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having two applications developed, one for employers to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manage employee details and another for employees to mark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their attendance. Every organization whether government or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private uses an information system to store data of their staff.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However, in India it is found that many small scale industries </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use pen and paper to keep a record.</a:t>
            </a:r>
          </a:p>
          <a:p>
            <a:pPr algn="just"/>
            <a:endParaRPr lang="en-IN" sz="2800" dirty="0">
              <a:solidFill>
                <a:schemeClr val="tx2"/>
              </a:solidFill>
            </a:endParaRPr>
          </a:p>
        </p:txBody>
      </p:sp>
    </p:spTree>
    <p:extLst>
      <p:ext uri="{BB962C8B-B14F-4D97-AF65-F5344CB8AC3E}">
        <p14:creationId xmlns:p14="http://schemas.microsoft.com/office/powerpoint/2010/main" val="276125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0E9177-9348-5ABA-794A-B308D0251EE9}"/>
              </a:ext>
            </a:extLst>
          </p:cNvPr>
          <p:cNvSpPr txBox="1"/>
          <p:nvPr/>
        </p:nvSpPr>
        <p:spPr>
          <a:xfrm>
            <a:off x="4119108" y="878360"/>
            <a:ext cx="10711542" cy="707886"/>
          </a:xfrm>
          <a:prstGeom prst="rect">
            <a:avLst/>
          </a:prstGeom>
          <a:noFill/>
        </p:spPr>
        <p:txBody>
          <a:bodyPr wrap="square" rtlCol="0">
            <a:spAutoFit/>
          </a:bodyPr>
          <a:lstStyle/>
          <a:p>
            <a:r>
              <a:rPr lang="en" sz="4000" b="1" dirty="0">
                <a:solidFill>
                  <a:schemeClr val="accent6">
                    <a:lumMod val="60000"/>
                    <a:lumOff val="40000"/>
                  </a:schemeClr>
                </a:solidFill>
                <a:latin typeface="Times New Roman"/>
                <a:ea typeface="Times New Roman"/>
                <a:cs typeface="Times New Roman"/>
                <a:sym typeface="Times New Roman"/>
              </a:rPr>
              <a:t>PROJECT TITLE</a:t>
            </a:r>
            <a:endParaRPr lang="en-IN" sz="4000" b="1" dirty="0">
              <a:solidFill>
                <a:schemeClr val="accent6">
                  <a:lumMod val="60000"/>
                  <a:lumOff val="40000"/>
                </a:schemeClr>
              </a:solidFill>
            </a:endParaRPr>
          </a:p>
        </p:txBody>
      </p:sp>
      <p:sp>
        <p:nvSpPr>
          <p:cNvPr id="6" name="TextBox 5">
            <a:extLst>
              <a:ext uri="{FF2B5EF4-FFF2-40B4-BE49-F238E27FC236}">
                <a16:creationId xmlns:a16="http://schemas.microsoft.com/office/drawing/2014/main" id="{CA9D86BE-329E-1F16-5F5A-BD834E238801}"/>
              </a:ext>
            </a:extLst>
          </p:cNvPr>
          <p:cNvSpPr txBox="1"/>
          <p:nvPr/>
        </p:nvSpPr>
        <p:spPr>
          <a:xfrm>
            <a:off x="205274" y="2583228"/>
            <a:ext cx="11038114" cy="1077218"/>
          </a:xfrm>
          <a:prstGeom prst="rect">
            <a:avLst/>
          </a:prstGeom>
          <a:noFill/>
        </p:spPr>
        <p:txBody>
          <a:bodyPr wrap="square" rtlCol="0">
            <a:spAutoFit/>
          </a:bodyPr>
          <a:lstStyle/>
          <a:p>
            <a:pPr marL="0" lvl="0" indent="0" algn="ctr" rtl="0">
              <a:spcBef>
                <a:spcPts val="0"/>
              </a:spcBef>
              <a:spcAft>
                <a:spcPts val="0"/>
              </a:spcAft>
              <a:buNone/>
            </a:pPr>
            <a:r>
              <a:rPr lang="en-US" sz="32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EMPLOYEE ANALYSIS ACCORDING TO EMPLOYEE ATTENDANCE</a:t>
            </a:r>
            <a:endParaRPr lang="en-IN" sz="3200" b="1"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814655-9CB6-D174-F777-C882B55E02EC}"/>
              </a:ext>
            </a:extLst>
          </p:cNvPr>
          <p:cNvSpPr txBox="1"/>
          <p:nvPr/>
        </p:nvSpPr>
        <p:spPr>
          <a:xfrm>
            <a:off x="671804" y="503853"/>
            <a:ext cx="10692882" cy="1323439"/>
          </a:xfrm>
          <a:prstGeom prst="rect">
            <a:avLst/>
          </a:prstGeom>
          <a:noFill/>
        </p:spPr>
        <p:txBody>
          <a:bodyPr wrap="square" rtlCol="0">
            <a:spAutoFit/>
          </a:bodyPr>
          <a:lstStyle/>
          <a:p>
            <a:r>
              <a:rPr lang="en-IN" sz="4000" b="1" dirty="0">
                <a:solidFill>
                  <a:schemeClr val="accent6">
                    <a:lumMod val="60000"/>
                    <a:lumOff val="40000"/>
                  </a:schemeClr>
                </a:solidFill>
                <a:latin typeface="Times New Roman"/>
                <a:ea typeface="Times New Roman"/>
                <a:cs typeface="Times New Roman"/>
                <a:sym typeface="Times New Roman"/>
              </a:rPr>
              <a:t>AGENDA</a:t>
            </a:r>
          </a:p>
          <a:p>
            <a:endParaRPr lang="en-IN" sz="4000" b="1" dirty="0">
              <a:solidFill>
                <a:schemeClr val="bg1"/>
              </a:solidFill>
            </a:endParaRPr>
          </a:p>
        </p:txBody>
      </p:sp>
      <p:sp>
        <p:nvSpPr>
          <p:cNvPr id="5" name="TextBox 4">
            <a:extLst>
              <a:ext uri="{FF2B5EF4-FFF2-40B4-BE49-F238E27FC236}">
                <a16:creationId xmlns:a16="http://schemas.microsoft.com/office/drawing/2014/main" id="{692468F2-EA84-5D57-AB4F-F132EEC7BCB3}"/>
              </a:ext>
            </a:extLst>
          </p:cNvPr>
          <p:cNvSpPr txBox="1"/>
          <p:nvPr/>
        </p:nvSpPr>
        <p:spPr>
          <a:xfrm>
            <a:off x="1212979" y="1539550"/>
            <a:ext cx="9610531" cy="3539430"/>
          </a:xfrm>
          <a:prstGeom prst="rect">
            <a:avLst/>
          </a:prstGeom>
          <a:noFill/>
        </p:spPr>
        <p:txBody>
          <a:bodyPr wrap="square" rtlCol="0">
            <a:spAutoFit/>
          </a:bodyPr>
          <a:lstStyle/>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1.PROBLEM STATEMENT</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2.PROJECT OVERVIEW</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3.END USERS </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4.OUR SOLUTION AND PROPOSITION</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5.DATASET DESCRIPTION</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6.MODELLING APPROACH</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7.RESULTS AND DISCUSSION</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8.CONCLUSION</a:t>
            </a:r>
          </a:p>
          <a:p>
            <a:endParaRPr lang="en-IN" sz="3200" dirty="0">
              <a:solidFill>
                <a:schemeClr val="tx2"/>
              </a:solidFill>
            </a:endParaRPr>
          </a:p>
        </p:txBody>
      </p:sp>
    </p:spTree>
    <p:extLst>
      <p:ext uri="{BB962C8B-B14F-4D97-AF65-F5344CB8AC3E}">
        <p14:creationId xmlns:p14="http://schemas.microsoft.com/office/powerpoint/2010/main" val="398212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FF71EC-5644-F58B-F6A2-EE7F20187DFD}"/>
              </a:ext>
            </a:extLst>
          </p:cNvPr>
          <p:cNvSpPr txBox="1"/>
          <p:nvPr/>
        </p:nvSpPr>
        <p:spPr>
          <a:xfrm>
            <a:off x="522514" y="578498"/>
            <a:ext cx="10991462" cy="707886"/>
          </a:xfrm>
          <a:prstGeom prst="rect">
            <a:avLst/>
          </a:prstGeom>
          <a:noFill/>
        </p:spPr>
        <p:txBody>
          <a:bodyPr wrap="square" rtlCol="0">
            <a:spAutoFit/>
          </a:bodyPr>
          <a:lstStyle/>
          <a:p>
            <a:r>
              <a:rPr lang="en" sz="4000" b="1" dirty="0">
                <a:solidFill>
                  <a:schemeClr val="accent6">
                    <a:lumMod val="60000"/>
                    <a:lumOff val="40000"/>
                  </a:schemeClr>
                </a:solidFill>
                <a:latin typeface="Times New Roman"/>
                <a:ea typeface="Times New Roman"/>
                <a:cs typeface="Times New Roman"/>
                <a:sym typeface="Times New Roman"/>
              </a:rPr>
              <a:t>PROBLEM STATEMENT</a:t>
            </a:r>
            <a:endParaRPr lang="en-IN" sz="4000" b="1" dirty="0">
              <a:solidFill>
                <a:schemeClr val="accent6">
                  <a:lumMod val="60000"/>
                  <a:lumOff val="40000"/>
                </a:schemeClr>
              </a:solidFill>
            </a:endParaRPr>
          </a:p>
        </p:txBody>
      </p:sp>
      <p:sp>
        <p:nvSpPr>
          <p:cNvPr id="5" name="TextBox 4">
            <a:extLst>
              <a:ext uri="{FF2B5EF4-FFF2-40B4-BE49-F238E27FC236}">
                <a16:creationId xmlns:a16="http://schemas.microsoft.com/office/drawing/2014/main" id="{20DA22DA-53C3-ED31-3BE5-C9279D73B172}"/>
              </a:ext>
            </a:extLst>
          </p:cNvPr>
          <p:cNvSpPr txBox="1"/>
          <p:nvPr/>
        </p:nvSpPr>
        <p:spPr>
          <a:xfrm>
            <a:off x="951722" y="1651518"/>
            <a:ext cx="10664890" cy="3785652"/>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chemeClr val="bg2">
                    <a:lumMod val="20000"/>
                    <a:lumOff val="80000"/>
                  </a:schemeClr>
                </a:solidFill>
                <a:latin typeface="Times New Roman" panose="02020603050405020304" pitchFamily="18" charset="0"/>
                <a:ea typeface="Times New Roman"/>
                <a:cs typeface="Times New Roman" panose="02020603050405020304" pitchFamily="18" charset="0"/>
                <a:sym typeface="Times New Roman"/>
              </a:rPr>
              <a:t>Employee management system is an application based system, having two applications developed, one for employers to manage employee details and another for employees to mark their attendance. Every organization whether government or private uses an information system to store data of their staff.</a:t>
            </a:r>
          </a:p>
          <a:p>
            <a:pPr marL="0" lvl="0" indent="0" algn="just" rtl="0">
              <a:spcBef>
                <a:spcPts val="0"/>
              </a:spcBef>
              <a:spcAft>
                <a:spcPts val="0"/>
              </a:spcAft>
              <a:buNone/>
            </a:pPr>
            <a:r>
              <a:rPr lang="en-US" sz="24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Keywords : attendance, employee management, payroll, </a:t>
            </a:r>
          </a:p>
          <a:p>
            <a:pPr marL="0" lvl="0" indent="0" algn="just" rtl="0">
              <a:spcBef>
                <a:spcPts val="0"/>
              </a:spcBef>
              <a:spcAft>
                <a:spcPts val="0"/>
              </a:spcAft>
              <a:buNone/>
            </a:pPr>
            <a:r>
              <a:rPr lang="en-US" sz="24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salary calculation.</a:t>
            </a:r>
          </a:p>
          <a:p>
            <a:pPr marL="0" lvl="0" indent="0" algn="just" rtl="0">
              <a:spcBef>
                <a:spcPts val="0"/>
              </a:spcBef>
              <a:spcAft>
                <a:spcPts val="0"/>
              </a:spcAft>
              <a:buNone/>
            </a:pPr>
            <a:r>
              <a:rPr lang="en-US" sz="24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*Total of per day rate of employee.</a:t>
            </a:r>
          </a:p>
          <a:p>
            <a:pPr marL="0" lvl="0" indent="0" algn="just" rtl="0">
              <a:spcBef>
                <a:spcPts val="0"/>
              </a:spcBef>
              <a:spcAft>
                <a:spcPts val="0"/>
              </a:spcAft>
              <a:buNone/>
            </a:pPr>
            <a:r>
              <a:rPr lang="en-US" sz="2400" b="1" dirty="0">
                <a:solidFill>
                  <a:schemeClr val="bg2">
                    <a:lumMod val="20000"/>
                    <a:lumOff val="80000"/>
                  </a:schemeClr>
                </a:solidFill>
                <a:latin typeface="Times New Roman" panose="02020603050405020304" pitchFamily="18" charset="0"/>
                <a:ea typeface="Lato"/>
                <a:cs typeface="Times New Roman" panose="02020603050405020304" pitchFamily="18" charset="0"/>
                <a:sym typeface="Lato"/>
              </a:rPr>
              <a:t>* Average total of hourly rate.</a:t>
            </a:r>
          </a:p>
          <a:p>
            <a:pPr marL="0" lvl="0" indent="0" algn="just" rtl="0">
              <a:spcBef>
                <a:spcPts val="0"/>
              </a:spcBef>
              <a:spcAft>
                <a:spcPts val="0"/>
              </a:spcAft>
              <a:buNone/>
            </a:pPr>
            <a:endParaRPr lang="en-US" sz="2400" dirty="0">
              <a:solidFill>
                <a:schemeClr val="bg2">
                  <a:lumMod val="20000"/>
                  <a:lumOff val="80000"/>
                </a:schemeClr>
              </a:solidFill>
              <a:latin typeface="Times New Roman" panose="02020603050405020304" pitchFamily="18" charset="0"/>
              <a:ea typeface="Times New Roman"/>
              <a:cs typeface="Times New Roman" panose="02020603050405020304" pitchFamily="18" charset="0"/>
              <a:sym typeface="Times New Roman"/>
            </a:endParaRPr>
          </a:p>
          <a:p>
            <a:pPr algn="just"/>
            <a:endParaRPr lang="en-IN" sz="2400"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447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A07DB8-FC01-5BDB-BAF3-0C2EA08B050A}"/>
              </a:ext>
            </a:extLst>
          </p:cNvPr>
          <p:cNvSpPr txBox="1"/>
          <p:nvPr/>
        </p:nvSpPr>
        <p:spPr>
          <a:xfrm>
            <a:off x="578498" y="457200"/>
            <a:ext cx="11252718" cy="646331"/>
          </a:xfrm>
          <a:prstGeom prst="rect">
            <a:avLst/>
          </a:prstGeom>
          <a:noFill/>
        </p:spPr>
        <p:txBody>
          <a:bodyPr wrap="square" rtlCol="0">
            <a:spAutoFit/>
          </a:bodyPr>
          <a:lstStyle/>
          <a:p>
            <a:r>
              <a:rPr lang="en" sz="3600" b="1" dirty="0">
                <a:solidFill>
                  <a:schemeClr val="accent6">
                    <a:lumMod val="60000"/>
                    <a:lumOff val="40000"/>
                  </a:schemeClr>
                </a:solidFill>
                <a:latin typeface="Times New Roman"/>
                <a:ea typeface="Times New Roman"/>
                <a:cs typeface="Times New Roman"/>
                <a:sym typeface="Times New Roman"/>
              </a:rPr>
              <a:t>PROJECT OVERVIEW</a:t>
            </a:r>
            <a:endParaRPr lang="en-IN" sz="3600" b="1" dirty="0">
              <a:solidFill>
                <a:schemeClr val="accent6">
                  <a:lumMod val="60000"/>
                  <a:lumOff val="40000"/>
                </a:schemeClr>
              </a:solidFill>
            </a:endParaRPr>
          </a:p>
        </p:txBody>
      </p:sp>
      <p:sp>
        <p:nvSpPr>
          <p:cNvPr id="5" name="TextBox 4">
            <a:extLst>
              <a:ext uri="{FF2B5EF4-FFF2-40B4-BE49-F238E27FC236}">
                <a16:creationId xmlns:a16="http://schemas.microsoft.com/office/drawing/2014/main" id="{CD3556F0-8B98-B8FF-2746-D7FD8881B82D}"/>
              </a:ext>
            </a:extLst>
          </p:cNvPr>
          <p:cNvSpPr txBox="1"/>
          <p:nvPr/>
        </p:nvSpPr>
        <p:spPr>
          <a:xfrm>
            <a:off x="838200" y="1455576"/>
            <a:ext cx="10769082" cy="3477875"/>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Its subsections will turn the attention to the method for resolving the problem, the programming environments used for developing the system and the implementation of the operations performed upon the database</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TABELS</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CONDITIONAL FORMATING</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PIVOT CHART – LINE CHART , PIE CHART</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SUM FORMULAS</a:t>
            </a:r>
          </a:p>
          <a:p>
            <a:pPr marL="0" lvl="0" indent="0" algn="just"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SLICERS</a:t>
            </a:r>
          </a:p>
          <a:p>
            <a:pPr algn="just"/>
            <a:endParaRPr lang="en-IN" sz="2800" dirty="0"/>
          </a:p>
        </p:txBody>
      </p:sp>
    </p:spTree>
    <p:extLst>
      <p:ext uri="{BB962C8B-B14F-4D97-AF65-F5344CB8AC3E}">
        <p14:creationId xmlns:p14="http://schemas.microsoft.com/office/powerpoint/2010/main" val="1574372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FCAAD8-1B2F-DD1F-5BD7-5309AAABCE9E}"/>
              </a:ext>
            </a:extLst>
          </p:cNvPr>
          <p:cNvSpPr>
            <a:spLocks noGrp="1"/>
          </p:cNvSpPr>
          <p:nvPr>
            <p:ph type="ftr" sz="quarter" idx="11"/>
          </p:nvPr>
        </p:nvSpPr>
        <p:spPr/>
        <p:txBody>
          <a:bodyPr/>
          <a:lstStyle/>
          <a:p>
            <a:r>
              <a:rPr lang="en-US" noProof="0"/>
              <a:t>ADD A FOOTER</a:t>
            </a:r>
            <a:endParaRPr lang="en-US" noProof="0" dirty="0"/>
          </a:p>
        </p:txBody>
      </p:sp>
      <p:sp>
        <p:nvSpPr>
          <p:cNvPr id="2" name="Slide Number Placeholder 1">
            <a:extLst>
              <a:ext uri="{FF2B5EF4-FFF2-40B4-BE49-F238E27FC236}">
                <a16:creationId xmlns:a16="http://schemas.microsoft.com/office/drawing/2014/main" id="{05DE354F-38D8-E740-407C-849B53B888B6}"/>
              </a:ext>
            </a:extLst>
          </p:cNvPr>
          <p:cNvSpPr>
            <a:spLocks noGrp="1"/>
          </p:cNvSpPr>
          <p:nvPr>
            <p:ph type="sldNum" sz="quarter" idx="12"/>
          </p:nvPr>
        </p:nvSpPr>
        <p:spPr/>
        <p:txBody>
          <a:bodyPr/>
          <a:lstStyle/>
          <a:p>
            <a:fld id="{D495E168-DA5E-4888-8D8A-92B118324C14}" type="slidenum">
              <a:rPr lang="en-US" noProof="0" smtClean="0"/>
              <a:pPr/>
              <a:t>6</a:t>
            </a:fld>
            <a:endParaRPr lang="en-US" noProof="0" dirty="0"/>
          </a:p>
        </p:txBody>
      </p:sp>
      <p:sp>
        <p:nvSpPr>
          <p:cNvPr id="6" name="TextBox 5">
            <a:extLst>
              <a:ext uri="{FF2B5EF4-FFF2-40B4-BE49-F238E27FC236}">
                <a16:creationId xmlns:a16="http://schemas.microsoft.com/office/drawing/2014/main" id="{BCA3E4FD-5529-F5CD-6795-974D761D63C9}"/>
              </a:ext>
            </a:extLst>
          </p:cNvPr>
          <p:cNvSpPr txBox="1"/>
          <p:nvPr/>
        </p:nvSpPr>
        <p:spPr>
          <a:xfrm>
            <a:off x="436205" y="466208"/>
            <a:ext cx="6981631" cy="646331"/>
          </a:xfrm>
          <a:prstGeom prst="rect">
            <a:avLst/>
          </a:prstGeom>
          <a:noFill/>
        </p:spPr>
        <p:txBody>
          <a:bodyPr wrap="square">
            <a:spAutoFit/>
          </a:bodyPr>
          <a:lstStyle/>
          <a:p>
            <a:r>
              <a:rPr lang="en" sz="3600" b="1" dirty="0">
                <a:solidFill>
                  <a:schemeClr val="accent6">
                    <a:lumMod val="60000"/>
                    <a:lumOff val="40000"/>
                  </a:schemeClr>
                </a:solidFill>
                <a:latin typeface="Times New Roman"/>
                <a:ea typeface="Times New Roman"/>
                <a:cs typeface="Times New Roman"/>
                <a:sym typeface="Times New Roman"/>
              </a:rPr>
              <a:t>WHO ARE THE END USERS?</a:t>
            </a:r>
            <a:endParaRPr lang="en-IN" sz="3600" b="1" dirty="0">
              <a:solidFill>
                <a:schemeClr val="accent6">
                  <a:lumMod val="60000"/>
                  <a:lumOff val="40000"/>
                </a:schemeClr>
              </a:solidFill>
            </a:endParaRPr>
          </a:p>
        </p:txBody>
      </p:sp>
      <p:sp>
        <p:nvSpPr>
          <p:cNvPr id="7" name="TextBox 6">
            <a:extLst>
              <a:ext uri="{FF2B5EF4-FFF2-40B4-BE49-F238E27FC236}">
                <a16:creationId xmlns:a16="http://schemas.microsoft.com/office/drawing/2014/main" id="{C6D032AA-71BF-FFBF-527D-66242B8E1CED}"/>
              </a:ext>
            </a:extLst>
          </p:cNvPr>
          <p:cNvSpPr txBox="1"/>
          <p:nvPr/>
        </p:nvSpPr>
        <p:spPr>
          <a:xfrm>
            <a:off x="595604" y="2022588"/>
            <a:ext cx="11000792" cy="1754326"/>
          </a:xfrm>
          <a:prstGeom prst="rect">
            <a:avLst/>
          </a:prstGeom>
          <a:noFill/>
        </p:spPr>
        <p:txBody>
          <a:bodyPr wrap="square" rtlCol="0">
            <a:spAutoFit/>
          </a:bodyPr>
          <a:lstStyle/>
          <a:p>
            <a:pPr marL="457200" lvl="0" indent="-457200" algn="l" rtl="0">
              <a:spcBef>
                <a:spcPts val="0"/>
              </a:spcBef>
              <a:spcAft>
                <a:spcPts val="0"/>
              </a:spcAft>
              <a:buFont typeface="Wingdings" panose="05000000000000000000" pitchFamily="2" charset="2"/>
              <a:buChar char="v"/>
            </a:pPr>
            <a:r>
              <a:rPr lang="en-US" sz="2400" b="1" dirty="0">
                <a:solidFill>
                  <a:schemeClr val="bg2">
                    <a:lumMod val="20000"/>
                    <a:lumOff val="80000"/>
                  </a:schemeClr>
                </a:solidFill>
                <a:latin typeface="Times New Roman"/>
                <a:ea typeface="Times New Roman"/>
                <a:cs typeface="Times New Roman"/>
                <a:sym typeface="Times New Roman"/>
              </a:rPr>
              <a:t>HUMAN RESOURCES DEPARTMENT</a:t>
            </a:r>
          </a:p>
          <a:p>
            <a:pPr marL="457200" lvl="0" indent="-457200" algn="l" rtl="0">
              <a:spcBef>
                <a:spcPts val="0"/>
              </a:spcBef>
              <a:spcAft>
                <a:spcPts val="0"/>
              </a:spcAft>
              <a:buFont typeface="Wingdings" panose="05000000000000000000" pitchFamily="2" charset="2"/>
              <a:buChar char="v"/>
            </a:pPr>
            <a:r>
              <a:rPr lang="en-US" sz="2400" b="1" dirty="0">
                <a:solidFill>
                  <a:schemeClr val="bg2">
                    <a:lumMod val="20000"/>
                    <a:lumOff val="80000"/>
                  </a:schemeClr>
                </a:solidFill>
                <a:latin typeface="Times New Roman"/>
                <a:ea typeface="Times New Roman"/>
                <a:cs typeface="Times New Roman"/>
                <a:sym typeface="Times New Roman"/>
              </a:rPr>
              <a:t>SALES DEPARTMENT</a:t>
            </a:r>
          </a:p>
          <a:p>
            <a:pPr marL="457200" lvl="0" indent="-457200" algn="l" rtl="0">
              <a:spcBef>
                <a:spcPts val="0"/>
              </a:spcBef>
              <a:spcAft>
                <a:spcPts val="0"/>
              </a:spcAft>
              <a:buFont typeface="Wingdings" panose="05000000000000000000" pitchFamily="2" charset="2"/>
              <a:buChar char="v"/>
            </a:pPr>
            <a:r>
              <a:rPr lang="en-US" sz="2400" b="1" dirty="0">
                <a:solidFill>
                  <a:schemeClr val="bg2">
                    <a:lumMod val="20000"/>
                    <a:lumOff val="80000"/>
                  </a:schemeClr>
                </a:solidFill>
                <a:latin typeface="Times New Roman"/>
                <a:ea typeface="Times New Roman"/>
                <a:cs typeface="Times New Roman"/>
                <a:sym typeface="Times New Roman"/>
              </a:rPr>
              <a:t>RESEARCH AND DEVELOPMENT</a:t>
            </a:r>
          </a:p>
          <a:p>
            <a:pPr marL="457200" indent="-457200">
              <a:buFont typeface="Wingdings" panose="05000000000000000000" pitchFamily="2" charset="2"/>
              <a:buChar char="v"/>
            </a:pPr>
            <a:endParaRPr lang="en-IN" sz="3600" b="1" dirty="0">
              <a:solidFill>
                <a:schemeClr val="bg2">
                  <a:lumMod val="20000"/>
                  <a:lumOff val="80000"/>
                </a:schemeClr>
              </a:solidFill>
            </a:endParaRPr>
          </a:p>
        </p:txBody>
      </p:sp>
    </p:spTree>
    <p:extLst>
      <p:ext uri="{BB962C8B-B14F-4D97-AF65-F5344CB8AC3E}">
        <p14:creationId xmlns:p14="http://schemas.microsoft.com/office/powerpoint/2010/main" val="116667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59505E-2FBA-CE4D-3915-2001E1616CFF}"/>
              </a:ext>
            </a:extLst>
          </p:cNvPr>
          <p:cNvSpPr txBox="1"/>
          <p:nvPr/>
        </p:nvSpPr>
        <p:spPr>
          <a:xfrm>
            <a:off x="382555" y="447869"/>
            <a:ext cx="11523306" cy="646331"/>
          </a:xfrm>
          <a:prstGeom prst="rect">
            <a:avLst/>
          </a:prstGeom>
          <a:noFill/>
        </p:spPr>
        <p:txBody>
          <a:bodyPr wrap="square" rtlCol="0">
            <a:spAutoFit/>
          </a:bodyPr>
          <a:lstStyle/>
          <a:p>
            <a:r>
              <a:rPr lang="en" sz="3600" b="1" dirty="0">
                <a:solidFill>
                  <a:schemeClr val="accent6">
                    <a:lumMod val="60000"/>
                    <a:lumOff val="40000"/>
                  </a:schemeClr>
                </a:solidFill>
                <a:latin typeface="Times New Roman"/>
                <a:ea typeface="Times New Roman"/>
                <a:cs typeface="Times New Roman"/>
                <a:sym typeface="Times New Roman"/>
              </a:rPr>
              <a:t>OUR SOLUTION AND IT S VALUE PROPOSITION</a:t>
            </a:r>
            <a:endParaRPr lang="en-IN" sz="3600" b="1" dirty="0">
              <a:solidFill>
                <a:schemeClr val="accent6">
                  <a:lumMod val="60000"/>
                  <a:lumOff val="40000"/>
                </a:schemeClr>
              </a:solidFill>
            </a:endParaRPr>
          </a:p>
        </p:txBody>
      </p:sp>
      <p:sp>
        <p:nvSpPr>
          <p:cNvPr id="5" name="TextBox 4">
            <a:extLst>
              <a:ext uri="{FF2B5EF4-FFF2-40B4-BE49-F238E27FC236}">
                <a16:creationId xmlns:a16="http://schemas.microsoft.com/office/drawing/2014/main" id="{A2DD8609-9C0F-162F-BF61-ED05931CB1FB}"/>
              </a:ext>
            </a:extLst>
          </p:cNvPr>
          <p:cNvSpPr txBox="1"/>
          <p:nvPr/>
        </p:nvSpPr>
        <p:spPr>
          <a:xfrm>
            <a:off x="590939" y="1254772"/>
            <a:ext cx="11010122" cy="5262979"/>
          </a:xfrm>
          <a:prstGeom prst="rect">
            <a:avLst/>
          </a:prstGeom>
          <a:noFill/>
        </p:spPr>
        <p:txBody>
          <a:bodyPr wrap="square" rtlCol="0">
            <a:spAutoFit/>
          </a:bodyPr>
          <a:lstStyle/>
          <a:p>
            <a:pPr marL="0" lvl="0" indent="0" algn="l" rtl="0">
              <a:spcBef>
                <a:spcPts val="0"/>
              </a:spcBef>
              <a:spcAft>
                <a:spcPts val="0"/>
              </a:spcAft>
              <a:buNone/>
            </a:pPr>
            <a:r>
              <a:rPr lang="en-IN" sz="2400" dirty="0">
                <a:solidFill>
                  <a:schemeClr val="bg2">
                    <a:lumMod val="20000"/>
                    <a:lumOff val="80000"/>
                  </a:schemeClr>
                </a:solidFill>
                <a:latin typeface="Times New Roman"/>
                <a:ea typeface="Times New Roman"/>
                <a:cs typeface="Times New Roman"/>
                <a:sym typeface="Times New Roman"/>
              </a:rPr>
              <a:t>➢ </a:t>
            </a:r>
            <a:r>
              <a:rPr lang="en-IN" sz="2400" b="1" dirty="0">
                <a:solidFill>
                  <a:schemeClr val="bg2">
                    <a:lumMod val="20000"/>
                    <a:lumOff val="80000"/>
                  </a:schemeClr>
                </a:solidFill>
                <a:latin typeface="Times New Roman"/>
                <a:ea typeface="Times New Roman"/>
                <a:cs typeface="Times New Roman"/>
                <a:sym typeface="Times New Roman"/>
              </a:rPr>
              <a:t>COMPREHENSIVE DATA MANAGEMENT :</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data organization</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Data integration</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SCENERIO ANALYSIS :</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used to analyse different situation</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ADVANCE ANALYTICAL TOOLS :</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formulas and functions</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Pivot tables</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USER- FRIENDLY INTERFACE :</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accessibility</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EASE OF USE</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Visual representation :</a:t>
            </a:r>
          </a:p>
          <a:p>
            <a:pPr marL="0" lvl="0" indent="0" algn="l" rtl="0">
              <a:spcBef>
                <a:spcPts val="0"/>
              </a:spcBef>
              <a:spcAft>
                <a:spcPts val="0"/>
              </a:spcAft>
              <a:buNone/>
            </a:pPr>
            <a:r>
              <a:rPr lang="en-IN" sz="2400" b="1" dirty="0">
                <a:solidFill>
                  <a:schemeClr val="bg2">
                    <a:lumMod val="20000"/>
                    <a:lumOff val="80000"/>
                  </a:schemeClr>
                </a:solidFill>
                <a:latin typeface="Times New Roman"/>
                <a:ea typeface="Times New Roman"/>
                <a:cs typeface="Times New Roman"/>
                <a:sym typeface="Times New Roman"/>
              </a:rPr>
              <a:t>• charts and graphs</a:t>
            </a:r>
          </a:p>
          <a:p>
            <a:endParaRPr lang="en-IN" sz="2400" dirty="0"/>
          </a:p>
        </p:txBody>
      </p:sp>
    </p:spTree>
    <p:extLst>
      <p:ext uri="{BB962C8B-B14F-4D97-AF65-F5344CB8AC3E}">
        <p14:creationId xmlns:p14="http://schemas.microsoft.com/office/powerpoint/2010/main" val="308439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FE7907-3409-F0EC-6E85-C3FF54AFDA78}"/>
              </a:ext>
            </a:extLst>
          </p:cNvPr>
          <p:cNvSpPr txBox="1"/>
          <p:nvPr/>
        </p:nvSpPr>
        <p:spPr>
          <a:xfrm>
            <a:off x="438539" y="457200"/>
            <a:ext cx="11439330" cy="707886"/>
          </a:xfrm>
          <a:prstGeom prst="rect">
            <a:avLst/>
          </a:prstGeom>
          <a:noFill/>
        </p:spPr>
        <p:txBody>
          <a:bodyPr wrap="square" rtlCol="0">
            <a:spAutoFit/>
          </a:bodyPr>
          <a:lstStyle/>
          <a:p>
            <a:r>
              <a:rPr lang="en" sz="4000" b="1" dirty="0">
                <a:solidFill>
                  <a:schemeClr val="accent6">
                    <a:lumMod val="60000"/>
                    <a:lumOff val="40000"/>
                  </a:schemeClr>
                </a:solidFill>
                <a:latin typeface="Times New Roman"/>
                <a:ea typeface="Times New Roman"/>
                <a:cs typeface="Times New Roman"/>
                <a:sym typeface="Times New Roman"/>
              </a:rPr>
              <a:t>DATASET DESCRIPTION</a:t>
            </a:r>
            <a:endParaRPr lang="en-IN" sz="4000" b="1" dirty="0">
              <a:solidFill>
                <a:schemeClr val="accent6">
                  <a:lumMod val="60000"/>
                  <a:lumOff val="40000"/>
                </a:schemeClr>
              </a:solidFill>
            </a:endParaRPr>
          </a:p>
        </p:txBody>
      </p:sp>
      <p:sp>
        <p:nvSpPr>
          <p:cNvPr id="5" name="TextBox 4">
            <a:extLst>
              <a:ext uri="{FF2B5EF4-FFF2-40B4-BE49-F238E27FC236}">
                <a16:creationId xmlns:a16="http://schemas.microsoft.com/office/drawing/2014/main" id="{C7D78CF5-2F83-68E7-7B7A-0E9BE96FB747}"/>
              </a:ext>
            </a:extLst>
          </p:cNvPr>
          <p:cNvSpPr txBox="1"/>
          <p:nvPr/>
        </p:nvSpPr>
        <p:spPr>
          <a:xfrm>
            <a:off x="438539" y="1333144"/>
            <a:ext cx="10758196" cy="4893647"/>
          </a:xfrm>
          <a:prstGeom prst="rect">
            <a:avLst/>
          </a:prstGeom>
          <a:noFill/>
        </p:spPr>
        <p:txBody>
          <a:bodyPr wrap="square" rtlCol="0">
            <a:spAutoFit/>
          </a:bodyPr>
          <a:lstStyle/>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DATA OVERVIEW :</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The use of data analysis on candidate and employee issues to understand their effects on business goals and evaluated the effectiveness of HR initiatives.</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DATA FIELD :</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Empid</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Age</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Department</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Educational field </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gender</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Hourly rate</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Marital status </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Per day rate</a:t>
            </a:r>
          </a:p>
          <a:p>
            <a:endParaRPr lang="en-IN" sz="2400" dirty="0">
              <a:solidFill>
                <a:schemeClr val="tx2"/>
              </a:solidFill>
            </a:endParaRPr>
          </a:p>
        </p:txBody>
      </p:sp>
    </p:spTree>
    <p:extLst>
      <p:ext uri="{BB962C8B-B14F-4D97-AF65-F5344CB8AC3E}">
        <p14:creationId xmlns:p14="http://schemas.microsoft.com/office/powerpoint/2010/main" val="43206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19DD5C-700B-22BC-F6DD-A7E1C8C851B9}"/>
              </a:ext>
            </a:extLst>
          </p:cNvPr>
          <p:cNvSpPr>
            <a:spLocks noGrp="1"/>
          </p:cNvSpPr>
          <p:nvPr>
            <p:ph type="sldNum" sz="quarter" idx="12"/>
          </p:nvPr>
        </p:nvSpPr>
        <p:spPr/>
        <p:txBody>
          <a:bodyPr/>
          <a:lstStyle/>
          <a:p>
            <a:fld id="{D495E168-DA5E-4888-8D8A-92B118324C14}" type="slidenum">
              <a:rPr lang="en-US" noProof="0" smtClean="0"/>
              <a:pPr/>
              <a:t>9</a:t>
            </a:fld>
            <a:endParaRPr lang="en-US" noProof="0" dirty="0"/>
          </a:p>
        </p:txBody>
      </p:sp>
      <p:sp>
        <p:nvSpPr>
          <p:cNvPr id="4" name="TextBox 3">
            <a:extLst>
              <a:ext uri="{FF2B5EF4-FFF2-40B4-BE49-F238E27FC236}">
                <a16:creationId xmlns:a16="http://schemas.microsoft.com/office/drawing/2014/main" id="{7BC66F4F-A8BC-9CE8-4C09-01381D39DA92}"/>
              </a:ext>
            </a:extLst>
          </p:cNvPr>
          <p:cNvSpPr txBox="1"/>
          <p:nvPr/>
        </p:nvSpPr>
        <p:spPr>
          <a:xfrm>
            <a:off x="466531" y="485192"/>
            <a:ext cx="11290040" cy="646331"/>
          </a:xfrm>
          <a:prstGeom prst="rect">
            <a:avLst/>
          </a:prstGeom>
          <a:noFill/>
        </p:spPr>
        <p:txBody>
          <a:bodyPr wrap="square" rtlCol="0">
            <a:spAutoFit/>
          </a:bodyPr>
          <a:lstStyle/>
          <a:p>
            <a:r>
              <a:rPr lang="en" sz="3600" b="1" dirty="0">
                <a:solidFill>
                  <a:schemeClr val="accent6">
                    <a:lumMod val="60000"/>
                    <a:lumOff val="40000"/>
                  </a:schemeClr>
                </a:solidFill>
                <a:latin typeface="Times New Roman"/>
                <a:ea typeface="Times New Roman"/>
                <a:cs typeface="Times New Roman"/>
                <a:sym typeface="Times New Roman"/>
              </a:rPr>
              <a:t>MODELLING</a:t>
            </a:r>
            <a:endParaRPr lang="en-IN" sz="3600" b="1" dirty="0">
              <a:solidFill>
                <a:schemeClr val="accent6">
                  <a:lumMod val="60000"/>
                  <a:lumOff val="40000"/>
                </a:schemeClr>
              </a:solidFill>
            </a:endParaRPr>
          </a:p>
        </p:txBody>
      </p:sp>
      <p:sp>
        <p:nvSpPr>
          <p:cNvPr id="5" name="TextBox 4">
            <a:extLst>
              <a:ext uri="{FF2B5EF4-FFF2-40B4-BE49-F238E27FC236}">
                <a16:creationId xmlns:a16="http://schemas.microsoft.com/office/drawing/2014/main" id="{A7A31594-D0D7-962B-6DD4-2C2D44B9168E}"/>
              </a:ext>
            </a:extLst>
          </p:cNvPr>
          <p:cNvSpPr txBox="1"/>
          <p:nvPr/>
        </p:nvSpPr>
        <p:spPr>
          <a:xfrm>
            <a:off x="821094" y="1399592"/>
            <a:ext cx="10021077" cy="3847207"/>
          </a:xfrm>
          <a:prstGeom prst="rect">
            <a:avLst/>
          </a:prstGeom>
          <a:noFill/>
        </p:spPr>
        <p:txBody>
          <a:bodyPr wrap="square" rtlCol="0">
            <a:spAutoFit/>
          </a:bodyPr>
          <a:lstStyle/>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DATA CLEANING.</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CREATING TABLE.</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.CREATING PIVOT CHART.</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.CREATING DASHBOARD.</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INSERTING PIVOT CHART IN DASHBOARD.</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INSERTING FORMULAS IN DASH BOARD TO MAKE</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INTERACTION.</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 CREATING INTERACTIVE DASHBOARD BY PUTTING ALL</a:t>
            </a:r>
          </a:p>
          <a:p>
            <a:pPr marL="0" lvl="0" indent="0" algn="l" rtl="0">
              <a:spcBef>
                <a:spcPts val="0"/>
              </a:spcBef>
              <a:spcAft>
                <a:spcPts val="0"/>
              </a:spcAft>
              <a:buNone/>
            </a:pPr>
            <a:r>
              <a:rPr lang="en-US" sz="2400" b="1" dirty="0">
                <a:solidFill>
                  <a:schemeClr val="bg2">
                    <a:lumMod val="20000"/>
                    <a:lumOff val="80000"/>
                  </a:schemeClr>
                </a:solidFill>
                <a:latin typeface="Times New Roman"/>
                <a:ea typeface="Times New Roman"/>
                <a:cs typeface="Times New Roman"/>
                <a:sym typeface="Times New Roman"/>
              </a:rPr>
              <a:t>TOGETHER ELEMENTS.</a:t>
            </a:r>
          </a:p>
          <a:p>
            <a:endParaRPr lang="en-IN" sz="2800" dirty="0">
              <a:solidFill>
                <a:schemeClr val="tx2"/>
              </a:solidFill>
            </a:endParaRPr>
          </a:p>
        </p:txBody>
      </p:sp>
    </p:spTree>
    <p:extLst>
      <p:ext uri="{BB962C8B-B14F-4D97-AF65-F5344CB8AC3E}">
        <p14:creationId xmlns:p14="http://schemas.microsoft.com/office/powerpoint/2010/main" val="27440598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Verve</Template>
  <TotalTime>87</TotalTime>
  <Words>456</Words>
  <Application>Microsoft Office PowerPoint</Application>
  <PresentationFormat>Widescreen</PresentationFormat>
  <Paragraphs>84</Paragraphs>
  <Slides>11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0" baseType="lpstr">
      <vt:lpstr>Arial</vt:lpstr>
      <vt:lpstr>Calibri</vt:lpstr>
      <vt:lpstr>Century Gothic</vt:lpstr>
      <vt:lpstr>Times New Roman</vt:lpstr>
      <vt:lpstr>Verdana</vt:lpstr>
      <vt:lpstr>Wingdings</vt:lpstr>
      <vt:lpstr>Wingdings 2</vt:lpstr>
      <vt:lpstr>Verve</vt:lpstr>
      <vt:lpstr>Worksheet</vt:lpstr>
      <vt:lpstr>EMPLOYEE DATA ANALYSIS USING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ANALYSIS USING EXCEL</dc:title>
  <dc:creator>Poojasree K</dc:creator>
  <cp:lastModifiedBy>m</cp:lastModifiedBy>
  <cp:revision>8</cp:revision>
  <dcterms:created xsi:type="dcterms:W3CDTF">2024-08-27T01:42:07Z</dcterms:created>
  <dcterms:modified xsi:type="dcterms:W3CDTF">2024-08-29T10:46:32Z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